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81" r:id="rId2"/>
    <p:sldId id="256" r:id="rId3"/>
    <p:sldId id="264" r:id="rId4"/>
    <p:sldId id="273" r:id="rId5"/>
    <p:sldId id="260" r:id="rId6"/>
    <p:sldId id="265" r:id="rId7"/>
    <p:sldId id="274" r:id="rId8"/>
    <p:sldId id="257" r:id="rId9"/>
    <p:sldId id="266" r:id="rId10"/>
    <p:sldId id="275" r:id="rId11"/>
    <p:sldId id="261" r:id="rId12"/>
    <p:sldId id="267" r:id="rId13"/>
    <p:sldId id="276" r:id="rId14"/>
    <p:sldId id="258" r:id="rId15"/>
    <p:sldId id="268" r:id="rId16"/>
    <p:sldId id="277" r:id="rId17"/>
    <p:sldId id="262" r:id="rId18"/>
    <p:sldId id="269" r:id="rId19"/>
    <p:sldId id="278" r:id="rId20"/>
    <p:sldId id="259" r:id="rId21"/>
    <p:sldId id="270" r:id="rId22"/>
    <p:sldId id="279" r:id="rId23"/>
    <p:sldId id="263" r:id="rId24"/>
    <p:sldId id="271" r:id="rId25"/>
    <p:sldId id="280" r:id="rId2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94"/>
  </p:normalViewPr>
  <p:slideViewPr>
    <p:cSldViewPr snapToGrid="0" snapToObjects="1">
      <p:cViewPr>
        <p:scale>
          <a:sx n="100" d="100"/>
          <a:sy n="100" d="100"/>
        </p:scale>
        <p:origin x="2680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BF90D-5CAA-674F-85FC-D12303AD652C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FB442-674B-5C43-946C-6AD27891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34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83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6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96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5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8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1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0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39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2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9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8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5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6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6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9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1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8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E49A-6E27-BA42-883A-5E8DBDACA4A9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86597-E8A6-71B7-417A-D5F232349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9BD424-3639-87C4-D391-DA802E81B6D2}"/>
              </a:ext>
            </a:extLst>
          </p:cNvPr>
          <p:cNvSpPr txBox="1"/>
          <p:nvPr/>
        </p:nvSpPr>
        <p:spPr>
          <a:xfrm>
            <a:off x="3817091" y="535454"/>
            <a:ext cx="3467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 will find a variety of flyer options to help promote &amp; educate about suicide prevention. </a:t>
            </a:r>
            <a:br>
              <a:rPr lang="en-US" b="1" dirty="0">
                <a:solidFill>
                  <a:srgbClr val="4FB7DE"/>
                </a:solidFill>
                <a:latin typeface="Montserrat" pitchFamily="2" charset="77"/>
              </a:rPr>
            </a:br>
            <a:endParaRPr lang="en-US" b="1" dirty="0">
              <a:solidFill>
                <a:srgbClr val="4FB7DE"/>
              </a:solidFill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For each of the varieties listed below, you will find options to select/customize the photo background, add your own call-to-action, logo, and/or additional information.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4A0D0-B5F9-C5E3-ABA8-FC62171F8FEE}"/>
              </a:ext>
            </a:extLst>
          </p:cNvPr>
          <p:cNvSpPr txBox="1"/>
          <p:nvPr/>
        </p:nvSpPr>
        <p:spPr>
          <a:xfrm>
            <a:off x="467572" y="3567902"/>
            <a:ext cx="334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Non-Date Specific: </a:t>
            </a:r>
            <a:r>
              <a:rPr lang="en-US" sz="1200" dirty="0">
                <a:latin typeface="Montserrat" pitchFamily="2" charset="77"/>
              </a:rPr>
              <a:t>Pages 2-7</a:t>
            </a:r>
          </a:p>
          <a:p>
            <a:endParaRPr lang="en-US" sz="1200" dirty="0">
              <a:latin typeface="Montserrat" pitchFamily="2" charset="77"/>
            </a:endParaRP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Suicide Prevention Day: </a:t>
            </a:r>
            <a:r>
              <a:rPr lang="en-US" sz="1200" dirty="0">
                <a:latin typeface="Montserrat" pitchFamily="2" charset="77"/>
              </a:rPr>
              <a:t>Pages 8-13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C58E2A-24CA-E6A2-36C8-C3FC20F246EA}"/>
              </a:ext>
            </a:extLst>
          </p:cNvPr>
          <p:cNvCxnSpPr>
            <a:cxnSpLocks/>
          </p:cNvCxnSpPr>
          <p:nvPr/>
        </p:nvCxnSpPr>
        <p:spPr>
          <a:xfrm>
            <a:off x="570155" y="4515488"/>
            <a:ext cx="6596455" cy="0"/>
          </a:xfrm>
          <a:prstGeom prst="line">
            <a:avLst/>
          </a:prstGeom>
          <a:ln w="19050">
            <a:solidFill>
              <a:srgbClr val="4FB7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B24B72-A833-45F2-F4E6-91F7CBF94A8F}"/>
              </a:ext>
            </a:extLst>
          </p:cNvPr>
          <p:cNvSpPr txBox="1"/>
          <p:nvPr/>
        </p:nvSpPr>
        <p:spPr>
          <a:xfrm>
            <a:off x="467573" y="4851034"/>
            <a:ext cx="66990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Saving &amp; Printing</a:t>
            </a:r>
          </a:p>
          <a:p>
            <a:r>
              <a:rPr lang="en-US" sz="1200" dirty="0">
                <a:latin typeface="Montserrat" pitchFamily="2" charset="77"/>
              </a:rPr>
              <a:t>Once you’ve selected the flyer(s) you want to use and have made any of the changes you’d like, make sure to save this document (File &gt; Save) on your computer. You may choose to delete any of the pages you do not intend to use. </a:t>
            </a:r>
          </a:p>
          <a:p>
            <a:endParaRPr lang="en-US" sz="1200" dirty="0">
              <a:latin typeface="Montserrat" pitchFamily="2" charset="77"/>
            </a:endParaRP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Export Individual Pages to JPG/JPEG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Go to the page you want to export (so it is the main page on your screen)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Select File &gt; Export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Pick JPG or JPEG under the File Format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Select “Save Current Slide Only”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Click on the file/folder to where you’d like to save this new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Hit Export</a:t>
            </a:r>
          </a:p>
          <a:p>
            <a:endParaRPr lang="en-US" sz="1200" dirty="0">
              <a:latin typeface="Montserrat" pitchFamily="2" charset="77"/>
            </a:endParaRP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Export Individual Pages to 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Go to the page you want to export (so it is the main page on your screen)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Select File &gt; Print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Instead of printing, select Save as 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Click on the file/folder to where you’d like to save this new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Hit Save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A52A7-72D8-803A-5679-5064E0A39AF9}"/>
              </a:ext>
            </a:extLst>
          </p:cNvPr>
          <p:cNvSpPr txBox="1"/>
          <p:nvPr/>
        </p:nvSpPr>
        <p:spPr>
          <a:xfrm>
            <a:off x="3817091" y="3551671"/>
            <a:ext cx="334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Suicide Prevention Week: </a:t>
            </a:r>
            <a:r>
              <a:rPr lang="en-US" sz="1200" dirty="0">
                <a:latin typeface="Montserrat" pitchFamily="2" charset="77"/>
              </a:rPr>
              <a:t>Pages 14-19</a:t>
            </a:r>
          </a:p>
          <a:p>
            <a:endParaRPr lang="en-US" sz="1200" dirty="0">
              <a:latin typeface="Montserrat" pitchFamily="2" charset="77"/>
            </a:endParaRP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Suicide Prevention Month: </a:t>
            </a:r>
            <a:r>
              <a:rPr lang="en-US" sz="1200" dirty="0">
                <a:latin typeface="Montserrat" pitchFamily="2" charset="77"/>
              </a:rPr>
              <a:t>Pages 20-25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6D0512-ACA9-5A57-A0D7-252B55E1D9E9}"/>
              </a:ext>
            </a:extLst>
          </p:cNvPr>
          <p:cNvCxnSpPr>
            <a:cxnSpLocks/>
          </p:cNvCxnSpPr>
          <p:nvPr/>
        </p:nvCxnSpPr>
        <p:spPr>
          <a:xfrm>
            <a:off x="570154" y="3294306"/>
            <a:ext cx="6596456" cy="0"/>
          </a:xfrm>
          <a:prstGeom prst="line">
            <a:avLst/>
          </a:prstGeom>
          <a:ln w="19050">
            <a:solidFill>
              <a:srgbClr val="4FB7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84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4F5B1-9859-695D-039A-E651F4B64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85721"/>
            <a:ext cx="7772400" cy="749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D8DCCA-80FC-107A-A8D2-6A1E73411D6B}"/>
              </a:ext>
            </a:extLst>
          </p:cNvPr>
          <p:cNvSpPr txBox="1"/>
          <p:nvPr/>
        </p:nvSpPr>
        <p:spPr>
          <a:xfrm>
            <a:off x="3886200" y="1181268"/>
            <a:ext cx="346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Add your own photo to the top half of this page.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(Arrange objects so the photo is in the background)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3BF5D2-3DD6-71F6-8FEA-FC50F1FFF4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445040-642B-420E-1E70-D01ADBE79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178560-28F2-D5F6-0F2A-FC9AB5BD9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85721"/>
            <a:ext cx="7772400" cy="749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0AF4DF-A9CA-1FC1-C483-EC91000ED012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031E12-EE85-CBEA-1AE7-7409A98F68B9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087D6-CE56-4E96-BE22-E64902C553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8B801A-C20E-B61E-48C3-155DC0F25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8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3E4FD09-6F2E-DAF8-ED2C-1C43684DE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178560-28F2-D5F6-0F2A-FC9AB5BD9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85721"/>
            <a:ext cx="7772400" cy="749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72E7F7-506A-3394-975A-DA6CD6EA956E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AD78D4-185F-39B7-9414-9A4DA74E9545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 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475BFF-428B-BFA9-8FFE-7A4613350A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C9EA0F-F9C0-0971-D816-87F8F014F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7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178560-28F2-D5F6-0F2A-FC9AB5BD9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85721"/>
            <a:ext cx="7772400" cy="749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72E7F7-506A-3394-975A-DA6CD6EA956E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AD78D4-185F-39B7-9414-9A4DA74E9545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 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EA9E48-59DD-56C9-D777-3BDA8647CA5F}"/>
              </a:ext>
            </a:extLst>
          </p:cNvPr>
          <p:cNvSpPr txBox="1"/>
          <p:nvPr/>
        </p:nvSpPr>
        <p:spPr>
          <a:xfrm>
            <a:off x="3886200" y="1181268"/>
            <a:ext cx="346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Add your own photo to the top half of this page.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(Arrange objects so the photo is in the background)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939726-9D0D-27C1-FC51-A744D3BB34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F34C9B-C02B-66A2-17DF-595901E4C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9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A8F111-8939-DF0A-4299-88FB9028F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35830"/>
            <a:ext cx="7772400" cy="78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B93859-5E02-616B-437C-97BFD4C5DB6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AA01C4-8DD9-AE28-1AF7-D1C076963A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F229CE-16D2-D18F-1A7F-D15C66F93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A8F111-8939-DF0A-4299-88FB9028F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35830"/>
            <a:ext cx="7772400" cy="78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8E3902-7203-0C8F-D435-87F9C04A35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611AD-9C0C-A1F6-12BE-B0A2A31A4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9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A8F111-8939-DF0A-4299-88FB9028F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35830"/>
            <a:ext cx="7772400" cy="78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3BCC31-110D-100D-4C76-2D750850ED75}"/>
              </a:ext>
            </a:extLst>
          </p:cNvPr>
          <p:cNvSpPr txBox="1"/>
          <p:nvPr/>
        </p:nvSpPr>
        <p:spPr>
          <a:xfrm>
            <a:off x="3886200" y="1181268"/>
            <a:ext cx="346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Add your own photo to the top half of this page.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(Arrange objects so the photo is in the background)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236672-C6DC-77D3-4944-7A66BE042A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4D48E-747F-D619-83C5-D2296D3A5E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3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163863-9359-C3E8-54D1-8087607A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35830"/>
            <a:ext cx="7772400" cy="78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0407C7-70FD-0B77-AB95-38B57764C78D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D71A6-F5F5-8327-71CF-320F7A5600DB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 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31F7BB-9C14-B7D5-D0B6-2BB1BD35EE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128044-F289-2B4B-ABC1-45478341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58EA1D5-AE35-9380-F041-5EFD5B03C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163863-9359-C3E8-54D1-8087607A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35830"/>
            <a:ext cx="7772400" cy="787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BBD79-EC09-4589-5EF9-0A0E8EB233E3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233F4-BC2A-0DE4-91D9-99FD64BA87B3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 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310CD8-1C67-8905-1E9A-F5F8CA6924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6092ED-A8C8-ADEF-6D63-ADB3F506B1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3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DBB60-F0FD-2C2F-0B43-C47EB6166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8166100"/>
            <a:ext cx="25146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163863-9359-C3E8-54D1-8087607A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35830"/>
            <a:ext cx="7772400" cy="787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BBD79-EC09-4589-5EF9-0A0E8EB233E3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233F4-BC2A-0DE4-91D9-99FD64BA87B3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 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EF18C1-7DE8-A0D6-634A-01B684F50FEC}"/>
              </a:ext>
            </a:extLst>
          </p:cNvPr>
          <p:cNvSpPr txBox="1"/>
          <p:nvPr/>
        </p:nvSpPr>
        <p:spPr>
          <a:xfrm>
            <a:off x="3886200" y="1181268"/>
            <a:ext cx="346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Add your own photo to the top half of this page.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(Arrange objects so the photo is in the background)</a:t>
            </a:r>
          </a:p>
        </p:txBody>
      </p:sp>
    </p:spTree>
    <p:extLst>
      <p:ext uri="{BB962C8B-B14F-4D97-AF65-F5344CB8AC3E}">
        <p14:creationId xmlns:p14="http://schemas.microsoft.com/office/powerpoint/2010/main" val="419202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89F285-177A-B06C-3263-1B702E36B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31874"/>
            <a:ext cx="77724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DBB60-F0FD-2C2F-0B43-C47EB6166F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C15DF6-0B9B-4440-1837-5ADD237EC9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DBB60-F0FD-2C2F-0B43-C47EB6166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8166100"/>
            <a:ext cx="25146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10065-40AD-0B67-1476-909A82644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59086"/>
            <a:ext cx="7772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6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84152E-7064-5050-619C-1A4D05D81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DBB60-F0FD-2C2F-0B43-C47EB6166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8166100"/>
            <a:ext cx="25146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10065-40AD-0B67-1476-909A82644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59086"/>
            <a:ext cx="7772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DBB60-F0FD-2C2F-0B43-C47EB6166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8166100"/>
            <a:ext cx="25146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10065-40AD-0B67-1476-909A82644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59086"/>
            <a:ext cx="7772400" cy="800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2F1F1A-9426-1BE2-0B0D-018A7209B56B}"/>
              </a:ext>
            </a:extLst>
          </p:cNvPr>
          <p:cNvSpPr txBox="1"/>
          <p:nvPr/>
        </p:nvSpPr>
        <p:spPr>
          <a:xfrm>
            <a:off x="3886200" y="1181268"/>
            <a:ext cx="346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Add your own photo to the top half of this page.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(Arrange objects so the photo is in the background)</a:t>
            </a:r>
          </a:p>
        </p:txBody>
      </p:sp>
    </p:spTree>
    <p:extLst>
      <p:ext uri="{BB962C8B-B14F-4D97-AF65-F5344CB8AC3E}">
        <p14:creationId xmlns:p14="http://schemas.microsoft.com/office/powerpoint/2010/main" val="132309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DBB60-F0FD-2C2F-0B43-C47EB6166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8166100"/>
            <a:ext cx="25146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2E9F33-089B-EC4D-71C5-466A810FC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59086"/>
            <a:ext cx="7772400" cy="800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C7771F-B915-BB7A-710C-8733E9FE0AF6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F9844-D476-91FF-B4BB-4E33C661681C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 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377965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364AF6-026C-D5D1-817F-671E88D69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DBB60-F0FD-2C2F-0B43-C47EB6166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8166100"/>
            <a:ext cx="25146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8E4FD-5475-CCC3-785A-078D3687C340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B9F85-A92E-62F6-8FF0-52B2F7504D2E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 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2E9F33-089B-EC4D-71C5-466A810FC1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59086"/>
            <a:ext cx="7772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9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DBB60-F0FD-2C2F-0B43-C47EB6166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8166100"/>
            <a:ext cx="25146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8E4FD-5475-CCC3-785A-078D3687C340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B9F85-A92E-62F6-8FF0-52B2F7504D2E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 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2E9F33-089B-EC4D-71C5-466A810FC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59086"/>
            <a:ext cx="7772400" cy="800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887024-0EAE-1C59-C32C-73F400DC8CCE}"/>
              </a:ext>
            </a:extLst>
          </p:cNvPr>
          <p:cNvSpPr txBox="1"/>
          <p:nvPr/>
        </p:nvSpPr>
        <p:spPr>
          <a:xfrm>
            <a:off x="3886200" y="1181268"/>
            <a:ext cx="346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Add your own photo to the top half of this page.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(Arrange objects so the photo is in the background)</a:t>
            </a:r>
          </a:p>
        </p:txBody>
      </p:sp>
    </p:spTree>
    <p:extLst>
      <p:ext uri="{BB962C8B-B14F-4D97-AF65-F5344CB8AC3E}">
        <p14:creationId xmlns:p14="http://schemas.microsoft.com/office/powerpoint/2010/main" val="228664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31116-8EBC-F765-C67A-33B0F3D8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89F285-177A-B06C-3263-1B702E36B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31874"/>
            <a:ext cx="7772400" cy="876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8C529A-01FC-7DFC-412D-B75CCD8FAEC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FBFC54-A90E-E23C-219E-0577EC02D2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4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89F285-177A-B06C-3263-1B702E36B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31874"/>
            <a:ext cx="7772400" cy="87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3788B-160D-9C91-A093-D82504D17CE5}"/>
              </a:ext>
            </a:extLst>
          </p:cNvPr>
          <p:cNvSpPr txBox="1"/>
          <p:nvPr/>
        </p:nvSpPr>
        <p:spPr>
          <a:xfrm>
            <a:off x="3886200" y="1181268"/>
            <a:ext cx="346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Add your own photo to the top half of this page.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(Arrange objects so the photo is in the background)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0D9C2F-E5C7-9BBE-DB53-B9C99097E4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01796B-DE13-507D-AD35-DA4D7C47DC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0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89F285-177A-B06C-3263-1B702E36B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31874"/>
            <a:ext cx="7772400" cy="876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260BEA-7258-7106-7F76-AA9793B3DABD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E0109D-EFB6-5691-05BE-675849FB5DCF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51C85C-B5A7-DDD1-6969-B4BFA4711E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EA1E90-D057-7E1F-C9C2-921A2CC016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9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43A5DB-3737-BB1C-274E-AB2292F8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89F285-177A-B06C-3263-1B702E36B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31874"/>
            <a:ext cx="7772400" cy="876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0D108-1E49-518E-AD68-725C89270F57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BD930-0AB0-E196-219D-B15B3633563F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60959E-C927-4CB7-D060-46C12F89E2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60BAD-75C9-D8A1-60BE-8AEFE82273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89F285-177A-B06C-3263-1B702E36B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31874"/>
            <a:ext cx="7772400" cy="876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389249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Delete this text and</a:t>
            </a: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add your logo here.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0D108-1E49-518E-AD68-725C89270F57}"/>
              </a:ext>
            </a:extLst>
          </p:cNvPr>
          <p:cNvSpPr txBox="1"/>
          <p:nvPr/>
        </p:nvSpPr>
        <p:spPr>
          <a:xfrm>
            <a:off x="560230" y="8290734"/>
            <a:ext cx="32752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YOUR HEADLINE HERE</a:t>
            </a:r>
          </a:p>
          <a:p>
            <a:r>
              <a:rPr lang="en-US" sz="1200" dirty="0">
                <a:latin typeface="Montserrat" pitchFamily="2" charset="77"/>
              </a:rPr>
              <a:t>Additional information here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(statistic, information, call to action, etc.)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BD930-0AB0-E196-219D-B15B3633563F}"/>
              </a:ext>
            </a:extLst>
          </p:cNvPr>
          <p:cNvSpPr txBox="1"/>
          <p:nvPr/>
        </p:nvSpPr>
        <p:spPr>
          <a:xfrm>
            <a:off x="560230" y="9112250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CALL TO ACTION </a:t>
            </a:r>
          </a:p>
          <a:p>
            <a:r>
              <a:rPr lang="en-US" sz="1200" dirty="0">
                <a:latin typeface="Montserrat" pitchFamily="2" charset="77"/>
              </a:rPr>
              <a:t>(Such as “Sign up at…”)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Additional information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983BF-9274-956E-B8FF-762DF8F02582}"/>
              </a:ext>
            </a:extLst>
          </p:cNvPr>
          <p:cNvSpPr txBox="1"/>
          <p:nvPr/>
        </p:nvSpPr>
        <p:spPr>
          <a:xfrm>
            <a:off x="3886200" y="1181268"/>
            <a:ext cx="346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Add your own photo to the top half of this page.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(Arrange objects so the photo is in the background)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1839A2-6E58-1504-E1FA-5DADCEEF8F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0CDE0-A64C-B57E-2C10-E9A77598C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4F5B1-9859-695D-039A-E651F4B641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85721"/>
            <a:ext cx="7772400" cy="749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D28953-D281-D753-C4BC-E0C9EE1948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228F2F-E0D1-A52A-EBA0-89BE51A33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2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07160C-9B98-9765-6C0E-DE47B840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8AAA71-B029-05CF-555F-592D8CF8F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F562EB-8DF1-F201-C7B2-4E0903EC0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B6EB41-8994-C0BB-641F-718D756B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67700"/>
            <a:ext cx="5092700" cy="17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4F5B1-9859-695D-039A-E651F4B641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85721"/>
            <a:ext cx="7772400" cy="749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3CC219-754A-00A7-853C-1C0199919C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1409"/>
          <a:stretch/>
        </p:blipFill>
        <p:spPr>
          <a:xfrm>
            <a:off x="5074592" y="8847809"/>
            <a:ext cx="2514600" cy="1108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70B6B-7424-3B66-2D92-6443D4FC69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587" y="8229816"/>
            <a:ext cx="1956891" cy="6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6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966</Words>
  <Application>Microsoft Macintosh PowerPoint</Application>
  <PresentationFormat>Custom</PresentationFormat>
  <Paragraphs>137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Scottie Gardonio</dc:creator>
  <cp:lastModifiedBy>Scottie Gardonio</cp:lastModifiedBy>
  <cp:revision>11</cp:revision>
  <cp:lastPrinted>2022-06-13T19:35:10Z</cp:lastPrinted>
  <dcterms:created xsi:type="dcterms:W3CDTF">2022-06-13T16:29:36Z</dcterms:created>
  <dcterms:modified xsi:type="dcterms:W3CDTF">2022-07-20T18:09:13Z</dcterms:modified>
</cp:coreProperties>
</file>